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ba892ab0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ba892ab0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ba892ab0ba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ba892ab0ba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ba892ab0ba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ba892ab0ba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ba892ab0ba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ba892ab0ba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a892ab0ba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ba892ab0ba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a892ab0ba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ba892ab0ba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ba892ab0ba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ba892ab0ba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ba892ab0ba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ba892ab0ba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-588750" y="1884925"/>
            <a:ext cx="64980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45720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200">
                <a:solidFill>
                  <a:srgbClr val="6D9ECB"/>
                </a:solidFill>
                <a:latin typeface="Courier New"/>
                <a:ea typeface="Courier New"/>
                <a:cs typeface="Courier New"/>
                <a:sym typeface="Courier New"/>
              </a:rPr>
              <a:t>Игра “FALLETS”</a:t>
            </a:r>
            <a:endParaRPr b="1" sz="4200">
              <a:solidFill>
                <a:srgbClr val="6D9EC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083798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ru" sz="2020">
                <a:solidFill>
                  <a:srgbClr val="6D9ECB"/>
                </a:solidFill>
                <a:latin typeface="Arial"/>
                <a:ea typeface="Arial"/>
                <a:cs typeface="Arial"/>
                <a:sym typeface="Arial"/>
              </a:rPr>
              <a:t>Выполнила Рыльникова Екатерина, 9 класс</a:t>
            </a:r>
            <a:endParaRPr sz="2020">
              <a:solidFill>
                <a:srgbClr val="6D9EC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6779998" y="2720875"/>
            <a:ext cx="1468200" cy="1272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6D9E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8500" y="-199950"/>
            <a:ext cx="4572000" cy="2771700"/>
          </a:xfrm>
          <a:prstGeom prst="hexagon">
            <a:avLst>
              <a:gd fmla="val 25000" name="adj"/>
              <a:gd fmla="val 115470" name="vf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8" name="Google Shape;58;p13"/>
          <p:cNvSpPr/>
          <p:nvPr/>
        </p:nvSpPr>
        <p:spPr>
          <a:xfrm>
            <a:off x="5428648" y="-668100"/>
            <a:ext cx="1468200" cy="1272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6D9E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8012648" y="3405350"/>
            <a:ext cx="1468200" cy="1272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6D9E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>
            <a:off x="-2747375" y="-306775"/>
            <a:ext cx="7461600" cy="59577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176075" y="230475"/>
            <a:ext cx="31254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solidFill>
                  <a:srgbClr val="6D9ECB"/>
                </a:solidFill>
                <a:latin typeface="Courier New"/>
                <a:ea typeface="Courier New"/>
                <a:cs typeface="Courier New"/>
                <a:sym typeface="Courier New"/>
              </a:rPr>
              <a:t>ЦЕЛЬ</a:t>
            </a:r>
            <a:endParaRPr b="1" sz="4800">
              <a:solidFill>
                <a:srgbClr val="6D9EC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3100" y="542875"/>
            <a:ext cx="1014900" cy="10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152400" y="1983600"/>
            <a:ext cx="39672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Создать игру, помогающую запомнить месторасположение букв английского алфавита на клавиатуре и хорошо провести время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B0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 amt="92000"/>
          </a:blip>
          <a:srcRect b="3651" l="0" r="0" t="57375"/>
          <a:stretch/>
        </p:blipFill>
        <p:spPr>
          <a:xfrm>
            <a:off x="0" y="-1"/>
            <a:ext cx="9144000" cy="149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6" name="Google Shape;76;p15"/>
          <p:cNvSpPr txBox="1"/>
          <p:nvPr>
            <p:ph type="title"/>
          </p:nvPr>
        </p:nvSpPr>
        <p:spPr>
          <a:xfrm>
            <a:off x="2494250" y="973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solidFill>
                  <a:srgbClr val="228BE6"/>
                </a:solidFill>
                <a:latin typeface="Courier New"/>
                <a:ea typeface="Courier New"/>
                <a:cs typeface="Courier New"/>
                <a:sym typeface="Courier New"/>
              </a:rPr>
              <a:t>Описание игры</a:t>
            </a:r>
            <a:endParaRPr b="1" sz="3600">
              <a:solidFill>
                <a:srgbClr val="228BE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5150" y="2114487"/>
            <a:ext cx="657175" cy="65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3850" y="2114487"/>
            <a:ext cx="657175" cy="6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138400" y="3042100"/>
            <a:ext cx="25506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Совмещает 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приятное</a:t>
            </a: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с полезным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034000" y="3042100"/>
            <a:ext cx="27792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Улучшает навыки слепой печати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5325" y="2079625"/>
            <a:ext cx="726900" cy="7269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6082000" y="3042100"/>
            <a:ext cx="27792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Приятная музыка 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и оформление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-3507325" y="-388200"/>
            <a:ext cx="7046400" cy="61044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6D9E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785075" y="1775700"/>
            <a:ext cx="3967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Правила </a:t>
            </a:r>
            <a:endParaRPr b="1" sz="3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игры</a:t>
            </a:r>
            <a:endParaRPr b="1" sz="3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3854175" y="366575"/>
            <a:ext cx="4977900" cy="43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</a:rPr>
              <a:t>Буквы медленно падают вниз. Задача пользователя — нажать нужную букву на клавиатуре, пока она не “разбилась”. Очки прибавляются за правильные ответы и отнимаются за неправильные нажатия клавиш и пропуски букв. Постепенно скорость падения букв 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</a:rPr>
              <a:t>и их количество на экране увеличивается и уследить за всеми ними становится всё сложнее и сложнее. </a:t>
            </a:r>
            <a:r>
              <a:rPr lang="ru" sz="2000">
                <a:solidFill>
                  <a:schemeClr val="lt2"/>
                </a:solidFill>
              </a:rPr>
              <a:t>Игра заканчивается, когда счетчик становится отрицательным. </a:t>
            </a:r>
            <a:endParaRPr sz="2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5297" l="0" r="0" t="3677"/>
          <a:stretch/>
        </p:blipFill>
        <p:spPr>
          <a:xfrm>
            <a:off x="0" y="0"/>
            <a:ext cx="1004488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 rotWithShape="1">
          <a:blip r:embed="rId3">
            <a:alphaModFix/>
          </a:blip>
          <a:srcRect b="4836" l="0" r="0" t="3905"/>
          <a:stretch/>
        </p:blipFill>
        <p:spPr>
          <a:xfrm>
            <a:off x="0" y="0"/>
            <a:ext cx="100202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577075" y="470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solidFill>
                  <a:srgbClr val="6D9ECB"/>
                </a:solidFill>
                <a:latin typeface="Courier New"/>
                <a:ea typeface="Courier New"/>
                <a:cs typeface="Courier New"/>
                <a:sym typeface="Courier New"/>
              </a:rPr>
              <a:t>Методы</a:t>
            </a:r>
            <a:endParaRPr b="1" sz="3600">
              <a:solidFill>
                <a:srgbClr val="6D9EC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577075" y="1785050"/>
            <a:ext cx="49032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</a:rPr>
              <a:t>Игра написана на языке 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</a:rPr>
              <a:t>программирования Python. 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</a:rPr>
              <a:t>В процессе создания игры 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</a:rPr>
              <a:t>использовались библиотеки 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lt2"/>
                </a:solidFill>
              </a:rPr>
              <a:t>PyGame, random, sys, os.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5730550" y="1300539"/>
            <a:ext cx="1967400" cy="1704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6D9E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/>
        </p:nvSpPr>
        <p:spPr>
          <a:xfrm>
            <a:off x="5983150" y="1815275"/>
            <a:ext cx="16146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endParaRPr b="1"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5745975" y="3094314"/>
            <a:ext cx="1967400" cy="1704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6D9E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/>
        </p:nvSpPr>
        <p:spPr>
          <a:xfrm>
            <a:off x="6368050" y="3637525"/>
            <a:ext cx="16146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sys</a:t>
            </a:r>
            <a:endParaRPr b="1"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7350050" y="2160250"/>
            <a:ext cx="3031500" cy="1704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6D9E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7641750" y="2657750"/>
            <a:ext cx="16146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random</a:t>
            </a:r>
            <a:endParaRPr b="1"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7188675" y="-147522"/>
            <a:ext cx="2559600" cy="2217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6D9E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 txBox="1"/>
          <p:nvPr/>
        </p:nvSpPr>
        <p:spPr>
          <a:xfrm>
            <a:off x="7515581" y="625186"/>
            <a:ext cx="21006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Python</a:t>
            </a:r>
            <a:endParaRPr b="1"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" name="Google Shape;119;p19"/>
          <p:cNvSpPr/>
          <p:nvPr/>
        </p:nvSpPr>
        <p:spPr>
          <a:xfrm>
            <a:off x="7350050" y="3959900"/>
            <a:ext cx="2559600" cy="1704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6D9E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7889775" y="4398425"/>
            <a:ext cx="16146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endParaRPr b="1"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B0B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 rotWithShape="1">
          <a:blip r:embed="rId3">
            <a:alphaModFix amt="92000"/>
          </a:blip>
          <a:srcRect b="3651" l="0" r="0" t="57375"/>
          <a:stretch/>
        </p:blipFill>
        <p:spPr>
          <a:xfrm>
            <a:off x="0" y="-1"/>
            <a:ext cx="9144000" cy="149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6" name="Google Shape;126;p20"/>
          <p:cNvSpPr txBox="1"/>
          <p:nvPr>
            <p:ph type="title"/>
          </p:nvPr>
        </p:nvSpPr>
        <p:spPr>
          <a:xfrm>
            <a:off x="2494250" y="973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solidFill>
                  <a:srgbClr val="228BE6"/>
                </a:solidFill>
                <a:latin typeface="Courier New"/>
                <a:ea typeface="Courier New"/>
                <a:cs typeface="Courier New"/>
                <a:sym typeface="Courier New"/>
              </a:rPr>
              <a:t>Планы на будущее</a:t>
            </a:r>
            <a:endParaRPr b="1" sz="3600">
              <a:solidFill>
                <a:srgbClr val="228BE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62200" y="3042100"/>
            <a:ext cx="27792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Добавление 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новых уровней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2957800" y="3042100"/>
            <a:ext cx="27792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Добавление букв русского алфавита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5777200" y="3042100"/>
            <a:ext cx="32907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Возможность настраивать уровень пользователем</a:t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6150" y="2038274"/>
            <a:ext cx="804850" cy="80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31450" y="2038274"/>
            <a:ext cx="804850" cy="80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48375" y="2038274"/>
            <a:ext cx="804850" cy="80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120627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1348650" y="2121725"/>
            <a:ext cx="6446700" cy="14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СПАСИБО ЗА ВНИМАНИЕ!</a:t>
            </a:r>
            <a:endParaRPr b="1" sz="36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250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